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A25666-2FF3-49D3-8093-8BD27D1024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5B07E6F-8963-4224-A947-729A9EBB0F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9A7335-E5DE-44DE-B1A9-F49769E55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6D9E-C833-455A-9027-207DCDFB4CBF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E4324C-C009-45A2-8F69-02B04242E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608557-F759-4446-A4B7-86C4F0A27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1D8E-5706-46EE-A2CA-ED8544A3C5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184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BB488F-1AF2-4259-A657-41241D9E9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FCF883C-B8F7-4241-BE2C-54D52E3323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ADF532-9D62-49EF-B044-CDD958F0A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6D9E-C833-455A-9027-207DCDFB4CBF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9D703C-4460-4DDB-8103-0E2C1AAAE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6AB44C-93F3-4631-B4B4-732F78678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1D8E-5706-46EE-A2CA-ED8544A3C5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899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3CA285D-10CF-48BE-B8DC-A631A18860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04CA6D1-9AAE-46EE-9C41-24C71D2864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587BF4-D37D-4D86-9F91-D90123EC8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6D9E-C833-455A-9027-207DCDFB4CBF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3F4079-6899-4AEF-8E6B-DD70701BE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02B78F-6C1A-47CB-BEEB-0B8DA7AB3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1D8E-5706-46EE-A2CA-ED8544A3C5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2555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C52711-304C-46C9-A5B8-9FED4FECD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7960B1-2E3E-48E4-86A9-8DB10EA10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37431A-3218-45C0-9FDB-5E13261EB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6D9E-C833-455A-9027-207DCDFB4CBF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D62184-FADF-491D-BE31-B5816A44E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CB6521-6823-4CCF-A9EC-F0A78ACFB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1D8E-5706-46EE-A2CA-ED8544A3C5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056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7393BF-E4D8-45C5-AD51-25D20A74A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01E03A-A7E7-49A3-9882-4858D953B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401903-70D9-436F-8792-D8EFBC51D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6D9E-C833-455A-9027-207DCDFB4CBF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746F0C-B6EF-411B-B979-8B23205C0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9FC38F-AD18-4236-9405-04E7BF631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1D8E-5706-46EE-A2CA-ED8544A3C5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197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0B6F68-9875-4ABE-8DF2-3921E29FE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8B553E-070F-4354-AD22-5F308B43D4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432F8ED-187C-4FB2-874C-67134682EF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49271C-B3BE-4A68-832E-B317148A3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6D9E-C833-455A-9027-207DCDFB4CBF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6A1FECA-A968-4E5E-AD70-ACD7E650F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E680BE-78A0-4368-8754-D18BDCBC4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1D8E-5706-46EE-A2CA-ED8544A3C5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083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ABC649-115F-40F5-BF70-89448DF77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D990E0F-1E46-4FB9-B97C-B59004210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2A53496-42F5-4AAA-851A-78C343E74E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71648B7-5023-4B4E-B924-7EB7983E2E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60FC3E1-336B-4C38-8936-D60B166B1F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D9EEC6B-641F-4451-8173-6BE9B8479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6D9E-C833-455A-9027-207DCDFB4CBF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07AD9BB-CDA4-4811-9766-DA50401F3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80A6390-53F8-4001-B997-8CB0534E7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1D8E-5706-46EE-A2CA-ED8544A3C5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78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2957D5-D863-43FA-A168-1F9212C67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30DCC56-849E-458C-A113-2647B1C4E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6D9E-C833-455A-9027-207DCDFB4CBF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E74BB4A-8590-4C81-8901-83A81FCBF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A04C663-1339-430C-A189-4F429849F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1D8E-5706-46EE-A2CA-ED8544A3C5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141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04E8DE4-6630-451F-A0D2-3C2CCCA4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6D9E-C833-455A-9027-207DCDFB4CBF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34573A8-6075-42D3-ABA1-3DE7A4EAF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8FA77F-3405-4E5D-8790-E4E1097BF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1D8E-5706-46EE-A2CA-ED8544A3C5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712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3E7A0B-75FD-4A55-9AAA-87377DF27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ED638D-0367-4751-A026-6E9B67CFF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A59263E-BF6B-40C6-8BD8-5A0E4FE51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3E76F69-12F3-4364-9816-485EEF702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6D9E-C833-455A-9027-207DCDFB4CBF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472354-EE80-4004-A74B-21CB64F3D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8A677A6-EF27-4491-A3B2-3982DB25B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1D8E-5706-46EE-A2CA-ED8544A3C5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7486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0CE508-61A4-49CB-8D87-B5CCBD8F8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2C8709A-3CB4-46B0-80E4-57BE8BAF8D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99C55D5-945D-46CF-B067-1081B943CF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3E6F7DA-64C8-4759-A90A-F49C347E9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6D9E-C833-455A-9027-207DCDFB4CBF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263914-597E-42D7-B07C-FBEC29089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1C5C2E-A4FA-4700-BDFF-15434CF4C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1D8E-5706-46EE-A2CA-ED8544A3C5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634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4D1A00A-C278-447C-9ACA-A985BD572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B88D19-B978-4559-B61B-258A35FDE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3707D7-46B6-4690-B554-36B6941173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26D9E-C833-455A-9027-207DCDFB4CBF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36E4FA-1CFB-4FD3-B0BC-B79DE22B65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DB8AC0-014C-4181-A7BB-07FDBD8FE1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A01D8E-5706-46EE-A2CA-ED8544A3C5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396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8D0FED61-F8DC-418F-93BD-A7DDF9848B60}"/>
              </a:ext>
            </a:extLst>
          </p:cNvPr>
          <p:cNvSpPr/>
          <p:nvPr/>
        </p:nvSpPr>
        <p:spPr>
          <a:xfrm>
            <a:off x="1828799" y="1828799"/>
            <a:ext cx="7791855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zh-CN" altLang="en-US" dirty="0"/>
              <a:t> </a:t>
            </a:r>
            <a:r>
              <a:rPr lang="zh-CN" altLang="en-US" sz="2800" b="1" dirty="0"/>
              <a:t>考试说明</a:t>
            </a:r>
          </a:p>
          <a:p>
            <a:r>
              <a:rPr lang="zh-CN" altLang="en-US" b="1" dirty="0"/>
              <a:t>考试时间</a:t>
            </a:r>
            <a:r>
              <a:rPr lang="en-US" altLang="zh-CN" b="1" dirty="0"/>
              <a:t>:</a:t>
            </a:r>
            <a:r>
              <a:rPr lang="zh-CN" altLang="en-US" dirty="0"/>
              <a:t>第</a:t>
            </a:r>
            <a:r>
              <a:rPr lang="en-US" altLang="zh-CN" dirty="0"/>
              <a:t>15</a:t>
            </a:r>
            <a:r>
              <a:rPr lang="zh-CN" altLang="en-US" dirty="0"/>
              <a:t>周</a:t>
            </a:r>
            <a:r>
              <a:rPr lang="en-US" altLang="zh-CN" dirty="0"/>
              <a:t>(2018-06-10) 13:30-15:20</a:t>
            </a:r>
          </a:p>
          <a:p>
            <a:r>
              <a:rPr lang="zh-CN" altLang="en-US" b="1" dirty="0"/>
              <a:t>考试地点</a:t>
            </a:r>
            <a:r>
              <a:rPr lang="en-US" altLang="zh-CN" b="1" dirty="0"/>
              <a:t>:</a:t>
            </a:r>
            <a:r>
              <a:rPr lang="en-US" altLang="zh-CN" dirty="0"/>
              <a:t>20</a:t>
            </a:r>
            <a:r>
              <a:rPr lang="zh-CN" altLang="en-US" dirty="0"/>
              <a:t>班无</a:t>
            </a:r>
            <a:r>
              <a:rPr lang="en-US" altLang="zh-CN" dirty="0"/>
              <a:t>4      19</a:t>
            </a:r>
            <a:r>
              <a:rPr lang="zh-CN" altLang="en-US" dirty="0"/>
              <a:t>班无</a:t>
            </a:r>
            <a:r>
              <a:rPr lang="en-US" altLang="zh-CN" dirty="0"/>
              <a:t>7</a:t>
            </a:r>
            <a:endParaRPr lang="zh-CN" altLang="en-US" dirty="0"/>
          </a:p>
          <a:p>
            <a:r>
              <a:rPr lang="en-US" altLang="zh-CN" b="1" dirty="0"/>
              <a:t>CESIM</a:t>
            </a:r>
            <a:r>
              <a:rPr lang="zh-CN" altLang="en-US" b="1" dirty="0"/>
              <a:t>报告提交</a:t>
            </a:r>
            <a:r>
              <a:rPr lang="en-US" altLang="zh-CN" b="1" dirty="0"/>
              <a:t>:</a:t>
            </a:r>
            <a:r>
              <a:rPr lang="zh-CN" altLang="en-US" dirty="0"/>
              <a:t>以小组为单位写报告，以班为单位提交，</a:t>
            </a:r>
            <a:r>
              <a:rPr lang="en-US" altLang="zh-CN" dirty="0"/>
              <a:t>6.20</a:t>
            </a:r>
            <a:r>
              <a:rPr lang="zh-CN" altLang="en-US" dirty="0"/>
              <a:t>之前交。</a:t>
            </a:r>
            <a:endParaRPr lang="en-US" altLang="zh-CN" dirty="0"/>
          </a:p>
          <a:p>
            <a:r>
              <a:rPr lang="zh-CN" altLang="en-US" b="1" dirty="0"/>
              <a:t>考试形式</a:t>
            </a:r>
            <a:r>
              <a:rPr lang="en-US" altLang="zh-CN" b="1" dirty="0"/>
              <a:t>:</a:t>
            </a:r>
            <a:r>
              <a:rPr lang="zh-CN" altLang="en-US" dirty="0"/>
              <a:t>半开卷。</a:t>
            </a:r>
            <a:endParaRPr lang="en-US" altLang="zh-CN" dirty="0"/>
          </a:p>
          <a:p>
            <a:pPr marL="32400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只允许带课本</a:t>
            </a:r>
            <a:r>
              <a:rPr lang="en-US" altLang="zh-CN" dirty="0"/>
              <a:t>(</a:t>
            </a:r>
            <a:r>
              <a:rPr lang="zh-CN" altLang="en-US" dirty="0"/>
              <a:t>若需要，重要计算题写在课本上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endParaRPr lang="en-US" altLang="zh-CN" dirty="0"/>
          </a:p>
          <a:p>
            <a:pPr marL="32400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不允许带其他复习资料、手机或其他电子设备。</a:t>
            </a:r>
          </a:p>
        </p:txBody>
      </p:sp>
    </p:spTree>
    <p:extLst>
      <p:ext uri="{BB962C8B-B14F-4D97-AF65-F5344CB8AC3E}">
        <p14:creationId xmlns:p14="http://schemas.microsoft.com/office/powerpoint/2010/main" val="2193888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73E78C6-E8B4-4F82-B200-C79A35FD5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512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622C9E2-0996-49A0-9C75-73244CAC4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190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1B68A9A-1009-4E13-AE41-CC674BCEF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CAD052E-B5D0-4B8C-9744-851B426BE2DF}"/>
              </a:ext>
            </a:extLst>
          </p:cNvPr>
          <p:cNvSpPr txBox="1"/>
          <p:nvPr/>
        </p:nvSpPr>
        <p:spPr>
          <a:xfrm>
            <a:off x="7568119" y="4591455"/>
            <a:ext cx="90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关系</a:t>
            </a:r>
          </a:p>
        </p:txBody>
      </p:sp>
    </p:spTree>
    <p:extLst>
      <p:ext uri="{BB962C8B-B14F-4D97-AF65-F5344CB8AC3E}">
        <p14:creationId xmlns:p14="http://schemas.microsoft.com/office/powerpoint/2010/main" val="1819168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4DC8DDE-EBA5-46F1-851A-52360936F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19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2E3894F-E78A-44CF-AD53-62EB6329D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768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DD6009C-CD52-46BA-BD03-0BB9C8B32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46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3A29ED8-B7C4-4B18-B69B-5EA83F4E6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4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3F75606-4592-4AEB-BD08-23A3D4AE4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56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2B44E79-7024-423D-A017-18F8EEC93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97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C648283-9081-412C-996E-D97416A93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75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C388234-801C-4A17-8B92-8BE250C4B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62275" y="-1143000"/>
            <a:ext cx="626745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61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4CE9D39-33CC-47FB-98AA-41A5E5B2D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313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85C9A25-4D79-4A29-AF25-8739D0A7A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313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0D1FF0E-404C-4AC9-BC52-7B2E066BE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77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B27CFAF-9218-4158-835C-5F148526E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75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2D12517-48A8-4303-BE78-C62F5148B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674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9D61D44-9745-4AA8-B597-C8E437919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50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36F6532-10E2-411B-A508-5DFA20416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05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4B3EAB9-F6A9-460A-8166-F26238B6C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25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4960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0B9E9E1-8B3C-4D09-B6AD-8DBA32E37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62275" y="-1143000"/>
            <a:ext cx="626745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40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396B5C7-739D-4BF9-87BC-6412481F5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62275" y="-1143000"/>
            <a:ext cx="626745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788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76471B2-ED21-48A3-B11B-935D8F9D7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62275" y="-1143000"/>
            <a:ext cx="626745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921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0582EE9-9C9C-4A47-86B1-76F15F296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857250"/>
            <a:ext cx="6858000" cy="51435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F5EEB20-28DA-4D3E-8EC8-4679A66B2449}"/>
              </a:ext>
            </a:extLst>
          </p:cNvPr>
          <p:cNvSpPr txBox="1"/>
          <p:nvPr/>
        </p:nvSpPr>
        <p:spPr>
          <a:xfrm>
            <a:off x="8287965" y="4815192"/>
            <a:ext cx="198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没找到</a:t>
            </a:r>
          </a:p>
        </p:txBody>
      </p:sp>
    </p:spTree>
    <p:extLst>
      <p:ext uri="{BB962C8B-B14F-4D97-AF65-F5344CB8AC3E}">
        <p14:creationId xmlns:p14="http://schemas.microsoft.com/office/powerpoint/2010/main" val="1137897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B67A8A7-0356-4F8C-8280-BBBBE1D58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53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232C920-9F1B-4A9E-8CC6-E290E21A5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DB63CB6-E971-498A-BBFA-20EA8D8932B9}"/>
              </a:ext>
            </a:extLst>
          </p:cNvPr>
          <p:cNvSpPr txBox="1"/>
          <p:nvPr/>
        </p:nvSpPr>
        <p:spPr>
          <a:xfrm>
            <a:off x="7957226" y="3725694"/>
            <a:ext cx="875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没找到</a:t>
            </a:r>
          </a:p>
        </p:txBody>
      </p:sp>
    </p:spTree>
    <p:extLst>
      <p:ext uri="{BB962C8B-B14F-4D97-AF65-F5344CB8AC3E}">
        <p14:creationId xmlns:p14="http://schemas.microsoft.com/office/powerpoint/2010/main" val="3877679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9AC583B-6190-4A05-B0E7-94562DB4F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19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83</Words>
  <Application>Microsoft Office PowerPoint</Application>
  <PresentationFormat>宽屏</PresentationFormat>
  <Paragraphs>10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3" baseType="lpstr">
      <vt:lpstr>等线</vt:lpstr>
      <vt:lpstr>等线 Light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1304719246@qq.com</dc:creator>
  <cp:lastModifiedBy>1304719246@qq.com</cp:lastModifiedBy>
  <cp:revision>11</cp:revision>
  <dcterms:created xsi:type="dcterms:W3CDTF">2018-06-03T13:29:07Z</dcterms:created>
  <dcterms:modified xsi:type="dcterms:W3CDTF">2018-06-04T16:22:06Z</dcterms:modified>
</cp:coreProperties>
</file>